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9" r:id="rId3"/>
    <p:sldId id="281" r:id="rId4"/>
    <p:sldId id="257" r:id="rId5"/>
    <p:sldId id="273" r:id="rId6"/>
    <p:sldId id="274" r:id="rId7"/>
    <p:sldId id="286" r:id="rId8"/>
    <p:sldId id="285" r:id="rId9"/>
    <p:sldId id="258" r:id="rId10"/>
    <p:sldId id="275" r:id="rId11"/>
    <p:sldId id="282" r:id="rId12"/>
    <p:sldId id="283" r:id="rId13"/>
    <p:sldId id="284" r:id="rId14"/>
    <p:sldId id="276" r:id="rId15"/>
    <p:sldId id="26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8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3C1144-1813-4DF4-BBE2-5C1043A7998C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E33CCA-36A1-4A94-B788-AF068CDC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10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01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0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992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8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697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791200"/>
            <a:ext cx="3429000" cy="83153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07094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FFFF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Long Island Population Health Improvement Project</a:t>
            </a:r>
            <a:br>
              <a:rPr lang="en-US" dirty="0"/>
            </a:br>
            <a:r>
              <a:rPr lang="en-US" dirty="0"/>
              <a:t>(LIPHIP)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14,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18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Needs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2016 Prevention Agenda/CHA/CHNA</a:t>
            </a:r>
          </a:p>
          <a:p>
            <a:pPr lvl="1"/>
            <a:r>
              <a:rPr lang="en-US" dirty="0" smtClean="0"/>
              <a:t>Prevention Agenda Survey for Community Members</a:t>
            </a:r>
          </a:p>
          <a:p>
            <a:pPr lvl="1"/>
            <a:r>
              <a:rPr lang="en-US" dirty="0" smtClean="0"/>
              <a:t>CBO Summit Events</a:t>
            </a:r>
          </a:p>
          <a:p>
            <a:pPr lvl="1"/>
            <a:r>
              <a:rPr lang="en-US" dirty="0" smtClean="0"/>
              <a:t>Promotion Strategies</a:t>
            </a:r>
          </a:p>
          <a:p>
            <a:pPr lvl="1"/>
            <a:r>
              <a:rPr lang="en-US" dirty="0" smtClean="0"/>
              <a:t>Temporary Internship Position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64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/>
          <p:cNvSpPr/>
          <p:nvPr/>
        </p:nvSpPr>
        <p:spPr>
          <a:xfrm>
            <a:off x="2286000" y="5486400"/>
            <a:ext cx="5029200" cy="137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2016 CBO Summit Events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700" y="990600"/>
            <a:ext cx="4267200" cy="572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1738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WebEx for Eastern LI CBOs</a:t>
            </a:r>
            <a:endParaRPr lang="en-US" dirty="0"/>
          </a:p>
        </p:txBody>
      </p:sp>
      <p:sp useBgFill="1">
        <p:nvSpPr>
          <p:cNvPr id="5" name="Rectangle 4"/>
          <p:cNvSpPr/>
          <p:nvPr/>
        </p:nvSpPr>
        <p:spPr>
          <a:xfrm>
            <a:off x="2286000" y="5486400"/>
            <a:ext cx="5029200" cy="137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143000"/>
            <a:ext cx="4210882" cy="5559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7440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Rounded Rectangle 2"/>
          <p:cNvSpPr/>
          <p:nvPr/>
        </p:nvSpPr>
        <p:spPr>
          <a:xfrm>
            <a:off x="1905000" y="5562600"/>
            <a:ext cx="5867400" cy="12954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Invitation Roster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1487738"/>
              </p:ext>
            </p:extLst>
          </p:nvPr>
        </p:nvGraphicFramePr>
        <p:xfrm>
          <a:off x="685800" y="914400"/>
          <a:ext cx="8001000" cy="5638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/>
                <a:gridCol w="4000500"/>
              </a:tblGrid>
              <a:tr h="439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Nassau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Suffolk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2744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American Cancer Society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American Lung Association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744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Balance Mental Health Care, LLC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Association for Mental Health and Wellness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744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Cornell Cooperative Extension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Hope House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2744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EAC Network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Hudson River HealthCare 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981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Family and Children's Association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Island Harvest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2744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Girls Incorporated of Long Island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LGBT Network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2744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 Cares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Office of Minority Health</a:t>
                      </a:r>
                    </a:p>
                  </a:txBody>
                  <a:tcPr anchor="ctr"/>
                </a:tc>
              </a:tr>
              <a:tr h="42744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 Island Crisis Center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SEPA </a:t>
                      </a:r>
                      <a:r>
                        <a:rPr lang="en-US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Mujer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2744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York City Poison Control Center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Stony Brook Medicine</a:t>
                      </a:r>
                    </a:p>
                  </a:txBody>
                  <a:tcPr anchor="ctr"/>
                </a:tc>
              </a:tr>
              <a:tr h="42744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North Hempstead's Project Independence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Suffolk County Department of Health</a:t>
                      </a:r>
                    </a:p>
                  </a:txBody>
                  <a:tcPr anchor="ctr"/>
                </a:tc>
              </a:tr>
              <a:tr h="5269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Planned Parenthood , Nassau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Suffolk County Department of Health Services,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Office of Health Education</a:t>
                      </a:r>
                    </a:p>
                  </a:txBody>
                  <a:tcPr anchor="ctr"/>
                </a:tc>
              </a:tr>
              <a:tr h="4274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Society of St. Vincent de Paul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Sustainable Long Island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848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1143000"/>
          </a:xfrm>
        </p:spPr>
        <p:txBody>
          <a:bodyPr/>
          <a:lstStyle/>
          <a:p>
            <a:r>
              <a:rPr lang="en-US" dirty="0" smtClean="0"/>
              <a:t>Questions/Feedback?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61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February 11, 2016 9:30-11:30am</a:t>
            </a:r>
          </a:p>
          <a:p>
            <a:r>
              <a:rPr lang="en-US" dirty="0" smtClean="0"/>
              <a:t>March 17, 2016 9:30-11:30am</a:t>
            </a:r>
          </a:p>
          <a:p>
            <a:r>
              <a:rPr lang="en-US" dirty="0" smtClean="0"/>
              <a:t>April 20, 2016 2:30-4:30pm</a:t>
            </a:r>
          </a:p>
        </p:txBody>
      </p:sp>
    </p:spTree>
    <p:extLst>
      <p:ext uri="{BB962C8B-B14F-4D97-AF65-F5344CB8AC3E}">
        <p14:creationId xmlns:p14="http://schemas.microsoft.com/office/powerpoint/2010/main" val="7626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 Meeting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let us know if you did not receive meeting invites via Outlook</a:t>
            </a:r>
          </a:p>
          <a:p>
            <a:r>
              <a:rPr lang="en-US" dirty="0" smtClean="0"/>
              <a:t>Date Change for </a:t>
            </a:r>
            <a:r>
              <a:rPr lang="en-US" smtClean="0"/>
              <a:t>May Meeting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7115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Adelphi Care Coordination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5262" y="1600201"/>
            <a:ext cx="5951537" cy="3810000"/>
          </a:xfrm>
        </p:spPr>
        <p:txBody>
          <a:bodyPr/>
          <a:lstStyle/>
          <a:p>
            <a:r>
              <a:rPr lang="en-US" dirty="0" smtClean="0"/>
              <a:t>January 19-21, 2016</a:t>
            </a:r>
          </a:p>
          <a:p>
            <a:r>
              <a:rPr lang="en-US" dirty="0" smtClean="0"/>
              <a:t>Interactive program designed for Registered Nurses who are interested in or new to care coordination roles</a:t>
            </a:r>
          </a:p>
          <a:p>
            <a:r>
              <a:rPr lang="en-US" dirty="0" smtClean="0"/>
              <a:t>12 Contact Hours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2354263" cy="493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881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LIHC/PHIP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Academic Partners</a:t>
            </a:r>
          </a:p>
          <a:p>
            <a:pPr lvl="1"/>
            <a:r>
              <a:rPr lang="en-US" dirty="0" smtClean="0"/>
              <a:t>PHIP Public Health Intern Academic Project</a:t>
            </a:r>
          </a:p>
          <a:p>
            <a:pPr lvl="1"/>
            <a:r>
              <a:rPr lang="en-US" dirty="0" smtClean="0"/>
              <a:t>Plan for Engaging Medical Students</a:t>
            </a:r>
          </a:p>
          <a:p>
            <a:pPr lvl="1"/>
            <a:r>
              <a:rPr lang="en-US" dirty="0" smtClean="0"/>
              <a:t>Suffolk County Medical Society Meeting</a:t>
            </a:r>
          </a:p>
        </p:txBody>
      </p:sp>
    </p:spTree>
    <p:extLst>
      <p:ext uri="{BB962C8B-B14F-4D97-AF65-F5344CB8AC3E}">
        <p14:creationId xmlns:p14="http://schemas.microsoft.com/office/powerpoint/2010/main" val="429322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LIHC/PHIP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Working Documents</a:t>
            </a:r>
          </a:p>
          <a:p>
            <a:pPr lvl="1"/>
            <a:r>
              <a:rPr lang="en-US" dirty="0" smtClean="0"/>
              <a:t>Strategic Plan</a:t>
            </a:r>
          </a:p>
          <a:p>
            <a:pPr lvl="1"/>
            <a:r>
              <a:rPr lang="en-US" dirty="0" smtClean="0"/>
              <a:t>Communications Plan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58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LIHC/PHIP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Public Education, Outreach &amp; Community Engagement</a:t>
            </a:r>
          </a:p>
          <a:p>
            <a:pPr lvl="1"/>
            <a:r>
              <a:rPr lang="en-US" dirty="0" smtClean="0"/>
              <a:t>Workgroup Meeting to review website design</a:t>
            </a:r>
          </a:p>
          <a:p>
            <a:pPr lvl="1"/>
            <a:r>
              <a:rPr lang="en-US" dirty="0" smtClean="0"/>
              <a:t>Website Brochure</a:t>
            </a:r>
          </a:p>
          <a:p>
            <a:pPr lvl="1"/>
            <a:r>
              <a:rPr lang="en-US" dirty="0" smtClean="0"/>
              <a:t>Kickoff Events</a:t>
            </a:r>
          </a:p>
          <a:p>
            <a:pPr lvl="1"/>
            <a:endParaRPr lang="en-US" dirty="0"/>
          </a:p>
        </p:txBody>
      </p:sp>
      <p:sp useBgFill="1">
        <p:nvSpPr>
          <p:cNvPr id="4" name="Rectangle 3"/>
          <p:cNvSpPr/>
          <p:nvPr/>
        </p:nvSpPr>
        <p:spPr>
          <a:xfrm>
            <a:off x="2438400" y="5715000"/>
            <a:ext cx="4343400" cy="1143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200400"/>
            <a:ext cx="33528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048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Association for Mental Health &amp; Wellness: First Aid Training</a:t>
            </a:r>
            <a:endParaRPr lang="en-US" dirty="0"/>
          </a:p>
        </p:txBody>
      </p:sp>
      <p:sp useBgFill="1">
        <p:nvSpPr>
          <p:cNvPr id="4" name="Rounded Rectangle 3"/>
          <p:cNvSpPr/>
          <p:nvPr/>
        </p:nvSpPr>
        <p:spPr>
          <a:xfrm>
            <a:off x="1981200" y="5562600"/>
            <a:ext cx="4876800" cy="12954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February 24 &amp; March 2, 2016</a:t>
            </a:r>
          </a:p>
          <a:p>
            <a:r>
              <a:rPr lang="en-US" dirty="0" smtClean="0"/>
              <a:t>RSVP before February 10, 2016</a:t>
            </a:r>
          </a:p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895600"/>
            <a:ext cx="5320824" cy="3622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0481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LIHC/PHIP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Culturally and Linguistically Appropriate Services – CLAS Train the </a:t>
            </a:r>
            <a:r>
              <a:rPr lang="en-US" smtClean="0"/>
              <a:t>Trainer Sessions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71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Demographic Data</a:t>
            </a:r>
          </a:p>
          <a:p>
            <a:r>
              <a:rPr lang="en-US" dirty="0" smtClean="0"/>
              <a:t>Wellness Portal: Complementary Training Session</a:t>
            </a:r>
          </a:p>
          <a:p>
            <a:r>
              <a:rPr lang="en-US" dirty="0" smtClean="0"/>
              <a:t>Data Workgroup Meeting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64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PHIP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LIPHIP</Template>
  <TotalTime>1891</TotalTime>
  <Words>297</Words>
  <Application>Microsoft Office PowerPoint</Application>
  <PresentationFormat>On-screen Show (4:3)</PresentationFormat>
  <Paragraphs>74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LIPHIP</vt:lpstr>
      <vt:lpstr> Long Island Population Health Improvement Project (LIPHIP)</vt:lpstr>
      <vt:lpstr>2016 Meeting Dates</vt:lpstr>
      <vt:lpstr>Adelphi Care Coordination Conference</vt:lpstr>
      <vt:lpstr>LIHC/PHIP Updates</vt:lpstr>
      <vt:lpstr>LIHC/PHIP Updates</vt:lpstr>
      <vt:lpstr>LIHC/PHIP Updates</vt:lpstr>
      <vt:lpstr>Association for Mental Health &amp; Wellness: First Aid Training</vt:lpstr>
      <vt:lpstr>LIHC/PHIP Updates</vt:lpstr>
      <vt:lpstr>Data Updates</vt:lpstr>
      <vt:lpstr>Community Needs Assessment</vt:lpstr>
      <vt:lpstr>2016 CBO Summit Events</vt:lpstr>
      <vt:lpstr>WebEx for Eastern LI CBOs</vt:lpstr>
      <vt:lpstr>Invitation Roster</vt:lpstr>
      <vt:lpstr>Questions/Feedback?</vt:lpstr>
      <vt:lpstr>Upcoming Meetings</vt:lpstr>
    </vt:vector>
  </TitlesOfParts>
  <Company>Healthcare Association of New York State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 Island Population Health Improvement Project (LIPHIP)</dc:title>
  <dc:creator>Admin</dc:creator>
  <cp:lastModifiedBy>Admin</cp:lastModifiedBy>
  <cp:revision>43</cp:revision>
  <dcterms:created xsi:type="dcterms:W3CDTF">2015-10-19T13:50:18Z</dcterms:created>
  <dcterms:modified xsi:type="dcterms:W3CDTF">2016-01-14T13:28:16Z</dcterms:modified>
</cp:coreProperties>
</file>